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ms-powerpoint.slideshow.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290" autoAdjust="0"/>
    <p:restoredTop sz="77358"/>
  </p:normalViewPr>
  <p:slideViewPr>
    <p:cSldViewPr>
      <p:cViewPr varScale="1">
        <p:scale>
          <a:sx n="46" d="100"/>
          <a:sy n="46" d="100"/>
        </p:scale>
        <p:origin x="35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Pz1btyNd5sM?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tKUEQFXXfY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9Y9KM4Jwer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4" name="Online Media 3" title="How we teach tricky words">
            <a:hlinkClick r:id="" action="ppaction://media"/>
            <a:extLst>
              <a:ext uri="{FF2B5EF4-FFF2-40B4-BE49-F238E27FC236}">
                <a16:creationId xmlns:a16="http://schemas.microsoft.com/office/drawing/2014/main" id="{4196BFA0-EF8A-40A2-A344-5B32BC83262E}"/>
              </a:ext>
            </a:extLst>
          </p:cNvPr>
          <p:cNvPicPr>
            <a:picLocks noRot="1" noChangeAspect="1"/>
          </p:cNvPicPr>
          <p:nvPr>
            <a:videoFile r:link="rId1"/>
          </p:nvPr>
        </p:nvPicPr>
        <p:blipFill>
          <a:blip r:embed="rId4"/>
          <a:stretch>
            <a:fillRect/>
          </a:stretch>
        </p:blipFill>
        <p:spPr>
          <a:xfrm>
            <a:off x="1775520" y="1772816"/>
            <a:ext cx="7992888" cy="4515981"/>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a:blip r:embed="rId4"/>
          <a:stretch>
            <a:fillRect/>
          </a:stretch>
        </p:blipFill>
        <p:spPr>
          <a:xfrm>
            <a:off x="535496" y="2420888"/>
            <a:ext cx="11049000"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9CD4457D-0662-421F-86B5-5AB6DC317124}"/>
              </a:ext>
            </a:extLst>
          </p:cNvPr>
          <p:cNvPicPr>
            <a:picLocks noRot="1" noChangeAspect="1"/>
          </p:cNvPicPr>
          <p:nvPr>
            <a:videoFile r:link="rId1"/>
          </p:nvPr>
        </p:nvPicPr>
        <p:blipFill>
          <a:blip r:embed="rId4"/>
          <a:stretch>
            <a:fillRect/>
          </a:stretch>
        </p:blipFill>
        <p:spPr>
          <a:xfrm>
            <a:off x="2063552" y="1700808"/>
            <a:ext cx="8208912" cy="4638035"/>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D04E80535F9A4DB2C4C7F434A00B41" ma:contentTypeVersion="14" ma:contentTypeDescription="Create a new document." ma:contentTypeScope="" ma:versionID="a8a77feaf9373ce24860bef17d972f03">
  <xsd:schema xmlns:xsd="http://www.w3.org/2001/XMLSchema" xmlns:xs="http://www.w3.org/2001/XMLSchema" xmlns:p="http://schemas.microsoft.com/office/2006/metadata/properties" xmlns:ns2="ec785c0a-7b19-4ffb-af7c-b0161af2f379" xmlns:ns3="aea32941-e990-4f9a-8264-aa82c4eebd57" targetNamespace="http://schemas.microsoft.com/office/2006/metadata/properties" ma:root="true" ma:fieldsID="9db174e6076bdfc5ed96965bdf9fdffd" ns2:_="" ns3:_="">
    <xsd:import namespace="ec785c0a-7b19-4ffb-af7c-b0161af2f379"/>
    <xsd:import namespace="aea32941-e990-4f9a-8264-aa82c4eebd57"/>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785c0a-7b19-4ffb-af7c-b0161af2f3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a32941-e990-4f9a-8264-aa82c4eebd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6B2477D3-3224-4F2C-B8EF-5C75487C3FB3}">
  <ds:schemaRefs>
    <ds:schemaRef ds:uri="ec785c0a-7b19-4ffb-af7c-b0161af2f379"/>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aea32941-e990-4f9a-8264-aa82c4eebd57"/>
    <ds:schemaRef ds:uri="http://purl.org/dc/elements/1.1/"/>
  </ds:schemaRefs>
</ds:datastoreItem>
</file>

<file path=customXml/itemProps3.xml><?xml version="1.0" encoding="utf-8"?>
<ds:datastoreItem xmlns:ds="http://schemas.openxmlformats.org/officeDocument/2006/customXml" ds:itemID="{AE4D01E2-D353-4EF7-80DB-3AE254F491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785c0a-7b19-4ffb-af7c-b0161af2f379"/>
    <ds:schemaRef ds:uri="aea32941-e990-4f9a-8264-aa82c4eebd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37051</TotalTime>
  <Words>1196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Hannah Jefferies</cp:lastModifiedBy>
  <cp:revision>367</cp:revision>
  <cp:lastPrinted>2021-11-08T18:32:12Z</cp:lastPrinted>
  <dcterms:modified xsi:type="dcterms:W3CDTF">2021-12-06T12:45:03Z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0x0101004DD04E80535F9A4DB2C4C7F434A00B41</vt:lpwstr>
  </property>
</Properties>
</file>